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8DD35E-143E-4F91-B0AC-306B9415DBBE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E1324-F797-4A22-8E1E-7CC129D91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E1324-F797-4A22-8E1E-7CC129D9120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E1324-F797-4A22-8E1E-7CC129D9120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E1324-F797-4A22-8E1E-7CC129D9120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E1324-F797-4A22-8E1E-7CC129D9120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E1324-F797-4A22-8E1E-7CC129D9120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E1324-F797-4A22-8E1E-7CC129D9120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E1324-F797-4A22-8E1E-7CC129D9120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58A9417-BCB0-46F3-B184-C1B939CE066A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8A9417-BCB0-46F3-B184-C1B939CE066A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8A9417-BCB0-46F3-B184-C1B939CE066A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8A9417-BCB0-46F3-B184-C1B939CE066A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58A9417-BCB0-46F3-B184-C1B939CE066A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8A9417-BCB0-46F3-B184-C1B939CE066A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8A9417-BCB0-46F3-B184-C1B939CE066A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8A9417-BCB0-46F3-B184-C1B939CE066A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8A9417-BCB0-46F3-B184-C1B939CE066A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58A9417-BCB0-46F3-B184-C1B939CE066A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58A9417-BCB0-46F3-B184-C1B939CE066A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58A9417-BCB0-46F3-B184-C1B939CE066A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Rob\Local%20Settings\Temporary%20Internet%20Files\Content.IE5\8LPDKLMI\MS900431066%5b1%5d.wav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The G.I. Bill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819400"/>
            <a:ext cx="7246034" cy="3048000"/>
          </a:xfrm>
        </p:spPr>
        <p:txBody>
          <a:bodyPr>
            <a:normAutofit/>
          </a:bodyPr>
          <a:lstStyle/>
          <a:p>
            <a:r>
              <a:rPr lang="en-US" dirty="0" smtClean="0"/>
              <a:t>1945: Millions of soldiers return home from the war seeking a chance at the “American Dream”…How did America respond?  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G. I. Bill</a:t>
            </a:r>
            <a:endParaRPr lang="en-US" dirty="0"/>
          </a:p>
        </p:txBody>
      </p:sp>
      <p:pic>
        <p:nvPicPr>
          <p:cNvPr id="7" name="MS900431066[1].wav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62000" y="1752600"/>
            <a:ext cx="304800" cy="304800"/>
          </a:xfrm>
          <a:prstGeom prst="rect">
            <a:avLst/>
          </a:prstGeom>
        </p:spPr>
      </p:pic>
      <p:pic>
        <p:nvPicPr>
          <p:cNvPr id="1027" name="Picture 3" descr="C:\Documents and Settings\Rob\Local Settings\Temporary Internet Files\Content.IE5\U6LQL875\MP900305845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228600"/>
            <a:ext cx="1371600" cy="1118616"/>
          </a:xfrm>
          <a:prstGeom prst="rect">
            <a:avLst/>
          </a:prstGeom>
          <a:noFill/>
        </p:spPr>
      </p:pic>
      <p:pic>
        <p:nvPicPr>
          <p:cNvPr id="10" name="Picture 9" descr="endwarkis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95401" y="1676400"/>
            <a:ext cx="2514600" cy="2514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95400" y="4191000"/>
            <a:ext cx="25146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Photo courtesy of http://gi.grolier.com/wwii/photos/wwii_photos.html</a:t>
            </a:r>
            <a:endParaRPr lang="en-US" sz="600" dirty="0"/>
          </a:p>
        </p:txBody>
      </p:sp>
      <p:pic>
        <p:nvPicPr>
          <p:cNvPr id="12" name="Picture 11" descr="goodbyetog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77000" y="3810000"/>
            <a:ext cx="1930146" cy="2438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553200" y="6248400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http://papergreat.blogspot.com/2011/06/rev-rickards-complimentary-copy-of-good.html</a:t>
            </a:r>
            <a:endParaRPr lang="en-US" sz="600" dirty="0"/>
          </a:p>
        </p:txBody>
      </p:sp>
      <p:sp>
        <p:nvSpPr>
          <p:cNvPr id="14" name="TextBox 13"/>
          <p:cNvSpPr txBox="1"/>
          <p:nvPr/>
        </p:nvSpPr>
        <p:spPr>
          <a:xfrm>
            <a:off x="3962400" y="1676400"/>
            <a:ext cx="4495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May 8, 1945: Allies declare victory in Europe</a:t>
            </a:r>
          </a:p>
          <a:p>
            <a:endParaRPr lang="en-US" dirty="0"/>
          </a:p>
          <a:p>
            <a:r>
              <a:rPr lang="en-US" dirty="0" smtClean="0"/>
              <a:t>August 15, 1945: Japan announces its surrender</a:t>
            </a:r>
          </a:p>
          <a:p>
            <a:endParaRPr lang="en-US" dirty="0"/>
          </a:p>
          <a:p>
            <a:r>
              <a:rPr lang="en-US" dirty="0" smtClean="0"/>
              <a:t>The War is Over!!!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38200" y="47244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Millions of American soldiers return…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95400" y="5791200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 how would America integrate them back into society?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4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G.I. Bill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dirty="0" smtClean="0"/>
              <a:t>Serviceman’s Readjustment Act of 1944</a:t>
            </a:r>
          </a:p>
          <a:p>
            <a:pPr algn="ctr">
              <a:buNone/>
            </a:pPr>
            <a:r>
              <a:rPr lang="en-US" dirty="0" smtClean="0"/>
              <a:t>(G.I. Bill)</a:t>
            </a:r>
          </a:p>
          <a:p>
            <a:pPr algn="ctr">
              <a:buNone/>
            </a:pPr>
            <a:r>
              <a:rPr lang="en-US" dirty="0" smtClean="0"/>
              <a:t>Background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dirty="0" smtClean="0"/>
              <a:t>Some asked if it was right to pay  returning soldiers</a:t>
            </a:r>
          </a:p>
          <a:p>
            <a:endParaRPr lang="en-US" dirty="0" smtClean="0"/>
          </a:p>
          <a:p>
            <a:r>
              <a:rPr lang="en-US" dirty="0" smtClean="0"/>
              <a:t>Should military service entitle one to government benefits or should it be an obligation to one’s country?</a:t>
            </a:r>
          </a:p>
          <a:p>
            <a:endParaRPr lang="en-US" dirty="0" smtClean="0"/>
          </a:p>
          <a:p>
            <a:r>
              <a:rPr lang="en-US" dirty="0" smtClean="0"/>
              <a:t>Congress hoped to avoid a repeat of the “Bonus Army” standoff that gripped Washington D.C. in 1932</a:t>
            </a:r>
          </a:p>
          <a:p>
            <a:endParaRPr lang="en-US" dirty="0" smtClean="0"/>
          </a:p>
          <a:p>
            <a:r>
              <a:rPr lang="en-US" dirty="0" smtClean="0"/>
              <a:t>President Franklin D. Roosevelt signs G.I. Bill into law June 1944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3075" name="Picture 3" descr="C:\Documents and Settings\Rob\Local Settings\Temporary Internet Files\Content.IE5\69JE64VS\MC90032919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81000"/>
            <a:ext cx="1081889" cy="76199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G.I. Bill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dirty="0" smtClean="0"/>
              <a:t>Benefits for Returning G.I.’s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dirty="0" smtClean="0"/>
              <a:t>Eligible for money to further one’s education at any college, university, trade school or vocational school</a:t>
            </a:r>
          </a:p>
          <a:p>
            <a:endParaRPr lang="en-US" dirty="0" smtClean="0"/>
          </a:p>
          <a:p>
            <a:r>
              <a:rPr lang="en-US" dirty="0" smtClean="0"/>
              <a:t>Eligible for low interest home loans with zero money down</a:t>
            </a:r>
          </a:p>
          <a:p>
            <a:endParaRPr lang="en-US" dirty="0" smtClean="0"/>
          </a:p>
          <a:p>
            <a:r>
              <a:rPr lang="en-US" dirty="0" smtClean="0"/>
              <a:t>52-20 Clause: Enabled all former servicemen to receive $20 a week in unemployment benefits for 52 weeks</a:t>
            </a:r>
          </a:p>
          <a:p>
            <a:pPr algn="ctr">
              <a:buNone/>
            </a:pPr>
            <a:endParaRPr lang="en-US" dirty="0" smtClean="0"/>
          </a:p>
        </p:txBody>
      </p:sp>
      <p:pic>
        <p:nvPicPr>
          <p:cNvPr id="2050" name="Picture 2" descr="C:\Documents and Settings\Rob\Local Settings\Temporary Internet Files\Content.IE5\272ZSMW3\MP90030584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28600"/>
            <a:ext cx="1752600" cy="10668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G.I. Bill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3600" dirty="0" smtClean="0"/>
              <a:t>Were G.I. Bill benefits open to African Americans?</a:t>
            </a:r>
          </a:p>
          <a:p>
            <a:pPr algn="ctr">
              <a:buNone/>
            </a:pPr>
            <a:endParaRPr lang="en-US" sz="3600" dirty="0" smtClean="0"/>
          </a:p>
          <a:p>
            <a:pPr>
              <a:buNone/>
            </a:pPr>
            <a:r>
              <a:rPr lang="en-US" sz="2800" dirty="0" smtClean="0"/>
              <a:t>--Yes…in theory.  Although there was nothing in the bill that specifically barred African Americans from receiving benefits, far fewer African Americans actually received them…</a:t>
            </a:r>
          </a:p>
          <a:p>
            <a:pPr algn="ctr">
              <a:buNone/>
            </a:pPr>
            <a:endParaRPr lang="en-US" sz="6000" dirty="0" smtClean="0"/>
          </a:p>
          <a:p>
            <a:pPr algn="ctr">
              <a:buNone/>
            </a:pPr>
            <a:r>
              <a:rPr lang="en-US" sz="6000" dirty="0" smtClean="0"/>
              <a:t>Why???</a:t>
            </a:r>
            <a:endParaRPr lang="en-US" sz="6000" dirty="0"/>
          </a:p>
        </p:txBody>
      </p:sp>
      <p:pic>
        <p:nvPicPr>
          <p:cNvPr id="4098" name="Picture 2" descr="C:\Documents and Settings\Rob\Local Settings\Temporary Internet Files\Content.IE5\5AY0LMZF\MC90033330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28600"/>
            <a:ext cx="898245" cy="12954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G. I. Bill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Political Climate: Some of the biggest supporters of the G.I. Bill were avid segregationists</a:t>
            </a:r>
          </a:p>
          <a:p>
            <a:endParaRPr lang="en-US" dirty="0" smtClean="0"/>
          </a:p>
          <a:p>
            <a:r>
              <a:rPr lang="en-US" dirty="0" smtClean="0"/>
              <a:t>Poverty: Many African Americans were impoverished before the war and came back to the same circumstances.  Many could not afford to go college because they had to find work</a:t>
            </a:r>
          </a:p>
          <a:p>
            <a:endParaRPr lang="en-US" dirty="0" smtClean="0"/>
          </a:p>
          <a:p>
            <a:r>
              <a:rPr lang="en-US" dirty="0" smtClean="0"/>
              <a:t>Discrimination: Many colleges and universities were segregated and/or had quota systems that restricted the number of African Americans who could be admitted</a:t>
            </a:r>
          </a:p>
          <a:p>
            <a:endParaRPr lang="en-US" dirty="0" smtClean="0"/>
          </a:p>
          <a:p>
            <a:r>
              <a:rPr lang="en-US" dirty="0" smtClean="0"/>
              <a:t>Lack of resources: Black colleges and universities were usually among the poorest schools and often found themselves unable to make room for all the returning G.I.’s who wanted to attend</a:t>
            </a:r>
            <a:endParaRPr lang="en-US" dirty="0"/>
          </a:p>
        </p:txBody>
      </p:sp>
      <p:pic>
        <p:nvPicPr>
          <p:cNvPr id="5122" name="Picture 2" descr="C:\Documents and Settings\Rob\Local Settings\Temporary Internet Files\Content.IE5\8LPDKLMI\MC90033788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52400"/>
            <a:ext cx="1219200" cy="1073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G.I. Bill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4000" dirty="0" smtClean="0"/>
              <a:t>Results of the G.I. Bill</a:t>
            </a:r>
          </a:p>
          <a:p>
            <a:pPr algn="ctr">
              <a:buNone/>
            </a:pPr>
            <a:endParaRPr lang="en-US" sz="4000" dirty="0" smtClean="0"/>
          </a:p>
          <a:p>
            <a:r>
              <a:rPr lang="en-US" dirty="0" smtClean="0"/>
              <a:t>50% of World War II veterans used G.I. Bill benefits to further education and/or buy a house</a:t>
            </a:r>
          </a:p>
          <a:p>
            <a:endParaRPr lang="en-US" dirty="0" smtClean="0"/>
          </a:p>
          <a:p>
            <a:r>
              <a:rPr lang="en-US" dirty="0" smtClean="0"/>
              <a:t>Only 20% of African American veterans who applied for education benefits were able to use them</a:t>
            </a:r>
            <a:endParaRPr lang="en-US" dirty="0"/>
          </a:p>
        </p:txBody>
      </p:sp>
      <p:pic>
        <p:nvPicPr>
          <p:cNvPr id="6146" name="Picture 2" descr="C:\Documents and Settings\Rob\Local Settings\Temporary Internet Files\Content.IE5\U6LQL875\MP900305845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81000"/>
            <a:ext cx="1295400" cy="838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280</TotalTime>
  <Words>417</Words>
  <Application>Microsoft Office PowerPoint</Application>
  <PresentationFormat>On-screen Show (4:3)</PresentationFormat>
  <Paragraphs>59</Paragraphs>
  <Slides>7</Slides>
  <Notes>7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Foundry</vt:lpstr>
      <vt:lpstr> The G.I. Bill</vt:lpstr>
      <vt:lpstr>G. I. Bill</vt:lpstr>
      <vt:lpstr>G.I. Bill</vt:lpstr>
      <vt:lpstr>G.I. Bill</vt:lpstr>
      <vt:lpstr>G.I. Bill</vt:lpstr>
      <vt:lpstr>G. I. Bill</vt:lpstr>
      <vt:lpstr>G.I. Bill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</dc:creator>
  <cp:lastModifiedBy>Rob</cp:lastModifiedBy>
  <cp:revision>23</cp:revision>
  <dcterms:created xsi:type="dcterms:W3CDTF">2011-08-16T03:13:20Z</dcterms:created>
  <dcterms:modified xsi:type="dcterms:W3CDTF">2011-08-16T08:00:34Z</dcterms:modified>
</cp:coreProperties>
</file>